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5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5D375-5F2E-494E-94FC-43086EBD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1F0185-6990-9235-1B14-CB39C8FABBFB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4D755-9D3E-9AF8-9BC8-E166CF1D6AB3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82F529-3715-3D20-A06D-81886B4D060E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1F765F-E0AA-CB71-C4E1-9B0A2CB8C150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576024-419B-289C-E473-F5FC5332CC92}"/>
              </a:ext>
            </a:extLst>
          </p:cNvPr>
          <p:cNvSpPr txBox="1"/>
          <p:nvPr/>
        </p:nvSpPr>
        <p:spPr>
          <a:xfrm>
            <a:off x="248061" y="3326701"/>
            <a:ext cx="3490436" cy="25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04/28 C Day</a:t>
            </a:r>
          </a:p>
          <a:p>
            <a:r>
              <a:rPr lang="en-US" sz="1467" b="1" dirty="0">
                <a:latin typeface="+mj-lt"/>
              </a:rPr>
              <a:t>T 04/29 A Day</a:t>
            </a:r>
          </a:p>
          <a:p>
            <a:r>
              <a:rPr lang="en-US" sz="1467" b="1" dirty="0">
                <a:latin typeface="+mj-lt"/>
              </a:rPr>
              <a:t>W 04/30 B Day</a:t>
            </a:r>
          </a:p>
          <a:p>
            <a:r>
              <a:rPr lang="en-US" sz="1467" b="1" dirty="0">
                <a:latin typeface="+mj-lt"/>
              </a:rPr>
              <a:t>Th 05/01 C Day</a:t>
            </a:r>
          </a:p>
          <a:p>
            <a:r>
              <a:rPr lang="en-US" sz="1467" b="1" dirty="0">
                <a:latin typeface="+mj-lt"/>
              </a:rPr>
              <a:t>F 05/02 A Day, Library Checkout</a:t>
            </a:r>
          </a:p>
          <a:p>
            <a:r>
              <a:rPr lang="en-US" sz="1467" b="1" dirty="0">
                <a:latin typeface="+mj-lt"/>
              </a:rPr>
              <a:t>M  05/05 B Day</a:t>
            </a:r>
          </a:p>
          <a:p>
            <a:r>
              <a:rPr lang="en-US" sz="1467" b="1" dirty="0">
                <a:latin typeface="+mj-lt"/>
              </a:rPr>
              <a:t>T 05/06 C Day</a:t>
            </a:r>
          </a:p>
          <a:p>
            <a:r>
              <a:rPr lang="en-US" sz="1467" b="1" dirty="0">
                <a:latin typeface="+mj-lt"/>
              </a:rPr>
              <a:t>W 05/07 A Day</a:t>
            </a:r>
          </a:p>
          <a:p>
            <a:r>
              <a:rPr lang="en-US" sz="1467" b="1" dirty="0">
                <a:latin typeface="+mj-lt"/>
              </a:rPr>
              <a:t>Th 05/08 B Day</a:t>
            </a:r>
          </a:p>
          <a:p>
            <a:r>
              <a:rPr lang="en-US" sz="1467" b="1" dirty="0">
                <a:latin typeface="+mj-lt"/>
              </a:rPr>
              <a:t>F 05/09 C Day, Library Checkout </a:t>
            </a:r>
          </a:p>
          <a:p>
            <a:endParaRPr lang="en-US" sz="1467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9F183F-764E-D429-C46A-8E718F2B342C}"/>
              </a:ext>
            </a:extLst>
          </p:cNvPr>
          <p:cNvSpPr txBox="1"/>
          <p:nvPr/>
        </p:nvSpPr>
        <p:spPr>
          <a:xfrm>
            <a:off x="4001814" y="3307490"/>
            <a:ext cx="3490436" cy="3009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6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read closely and answer text-dependent questions.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add details to create more complex sentences.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sort words based on their syllables.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answer multiple choice questions &amp; a short answer question about the chapter.</a:t>
            </a:r>
          </a:p>
          <a:p>
            <a:r>
              <a:rPr lang="en-US" sz="1126" b="1" dirty="0">
                <a:latin typeface="+mj-lt"/>
              </a:rPr>
              <a:t>Math</a:t>
            </a:r>
            <a:endParaRPr lang="en-US" sz="11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compose equal groups &amp; write repeated addition equations.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use math drawings to represent equal groups &amp; relate them to repeated addition.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represent equal groups with a tape diagram.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compose arrays with rows &amp; columns &amp; use a repeated count to find the total.</a:t>
            </a:r>
          </a:p>
          <a:p>
            <a:r>
              <a:rPr lang="en-US" sz="1126" b="1" dirty="0">
                <a:latin typeface="+mj-lt"/>
              </a:rPr>
              <a:t>Social Studies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tell about people that shaped </a:t>
            </a:r>
            <a:r>
              <a:rPr lang="en-US" sz="1126">
                <a:latin typeface="+mj-lt"/>
              </a:rPr>
              <a:t>our nation.</a:t>
            </a:r>
            <a:endParaRPr lang="en-US" sz="1126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63C1EF-BD1A-F792-8772-32BA0D29201F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7E700D-631D-5BA8-04E4-856DB28FEB98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066D2C-8043-4D1A-04C2-6656AED020C9}"/>
              </a:ext>
            </a:extLst>
          </p:cNvPr>
          <p:cNvSpPr txBox="1"/>
          <p:nvPr/>
        </p:nvSpPr>
        <p:spPr>
          <a:xfrm>
            <a:off x="3791803" y="7022337"/>
            <a:ext cx="3490436" cy="189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If you would like to send in </a:t>
            </a:r>
          </a:p>
          <a:p>
            <a:r>
              <a:rPr lang="en-US" sz="1676" b="1" u="sng" dirty="0">
                <a:latin typeface="+mj-lt"/>
              </a:rPr>
              <a:t>Snacks for our class that would</a:t>
            </a:r>
          </a:p>
          <a:p>
            <a:r>
              <a:rPr lang="en-US" sz="1676" b="1" u="sng" dirty="0">
                <a:latin typeface="+mj-lt"/>
              </a:rPr>
              <a:t>Be great!!!!</a:t>
            </a:r>
          </a:p>
          <a:p>
            <a:endParaRPr lang="en-US" sz="1676" b="1" u="sng" dirty="0">
              <a:latin typeface="+mj-lt"/>
            </a:endParaRPr>
          </a:p>
          <a:p>
            <a:endParaRPr lang="en-US" sz="1676" b="1" u="sng" dirty="0">
              <a:latin typeface="+mj-lt"/>
            </a:endParaRPr>
          </a:p>
          <a:p>
            <a:r>
              <a:rPr lang="en-US" sz="1676" b="1" u="sng" dirty="0">
                <a:latin typeface="+mj-lt"/>
              </a:rPr>
              <a:t>Please continue to read with your</a:t>
            </a:r>
          </a:p>
          <a:p>
            <a:r>
              <a:rPr lang="en-US" sz="1676" b="1" u="sng" dirty="0">
                <a:latin typeface="+mj-lt"/>
              </a:rPr>
              <a:t>Child at home!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B4023F-88C4-5E43-91EE-8992D4723F56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70451ADE-C3B1-616C-607F-48A969FE1E82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C21872B-4E98-AEA0-EB40-CDD99AE56527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April 25, 2025</a:t>
            </a:r>
          </a:p>
        </p:txBody>
      </p:sp>
    </p:spTree>
    <p:extLst>
      <p:ext uri="{BB962C8B-B14F-4D97-AF65-F5344CB8AC3E}">
        <p14:creationId xmlns:p14="http://schemas.microsoft.com/office/powerpoint/2010/main" val="326369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15771</TotalTime>
  <Words>290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22</cp:revision>
  <cp:lastPrinted>2025-03-31T18:58:22Z</cp:lastPrinted>
  <dcterms:created xsi:type="dcterms:W3CDTF">2025-01-28T21:01:04Z</dcterms:created>
  <dcterms:modified xsi:type="dcterms:W3CDTF">2025-04-21T19:03:52Z</dcterms:modified>
</cp:coreProperties>
</file>